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B45DEB-2C07-4DA7-9303-D87A79A3025A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BAD2A-0EEE-4A7F-9BAD-035F3CFB41F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08720"/>
            <a:ext cx="5731728" cy="13554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любимая школа №2034</a:t>
            </a:r>
            <a:endParaRPr lang="ru-RU" dirty="0"/>
          </a:p>
        </p:txBody>
      </p:sp>
      <p:pic>
        <p:nvPicPr>
          <p:cNvPr id="1026" name="Picture 2" descr="C:\Users\1\Desktop\sch20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47884"/>
            <a:ext cx="4956070" cy="3289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любимая школа и мой 1 «А»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76872"/>
            <a:ext cx="3312368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Я учусь </a:t>
            </a:r>
            <a:r>
              <a:rPr lang="ru-RU" sz="1800" b="1" dirty="0" smtClean="0"/>
              <a:t>школе №2034. </a:t>
            </a:r>
            <a:r>
              <a:rPr lang="ru-RU" sz="1800" b="1" dirty="0" smtClean="0"/>
              <a:t>Наша школа большая и уютная, в ней много цветов, много кабинетов, есть большой спортзал, красивые компьютерные классы.  На первом этаже есть постовой милиционер, охраняющий нашу безопасность. 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2056" name="Picture 8" descr="C:\Users\1\Desktop\IMG_2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185" y="2348880"/>
            <a:ext cx="480181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1560" y="1916832"/>
            <a:ext cx="3528392" cy="2304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А еще есть столовая, куда мы спешим после первого урока, где нас ждет горячий и вкусный завтрак.</a:t>
            </a:r>
            <a:endParaRPr lang="ru-RU" dirty="0"/>
          </a:p>
        </p:txBody>
      </p:sp>
      <p:pic>
        <p:nvPicPr>
          <p:cNvPr id="3074" name="Picture 2" descr="C:\Users\1\Desktop\1299056171_foo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096343" cy="2322258"/>
          </a:xfrm>
          <a:prstGeom prst="rect">
            <a:avLst/>
          </a:prstGeom>
          <a:noFill/>
        </p:spPr>
      </p:pic>
      <p:pic>
        <p:nvPicPr>
          <p:cNvPr id="3076" name="Picture 4" descr="C:\Users\1\Desktop\IMG_2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1026"/>
            <a:ext cx="3600400" cy="3316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Мой любимый учитель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16832"/>
            <a:ext cx="3024336" cy="331236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Мой класс находится на </a:t>
            </a:r>
            <a:r>
              <a:rPr lang="ru-RU" sz="1800" b="1" dirty="0" smtClean="0"/>
              <a:t>первом </a:t>
            </a:r>
            <a:r>
              <a:rPr lang="ru-RU" sz="1800" b="1" dirty="0" smtClean="0"/>
              <a:t>этаже. Каждое утро, когда мы идем в школу, мы знаем, что нас с улыбкой встретит любимый </a:t>
            </a:r>
            <a:r>
              <a:rPr lang="ru-RU" sz="1800" b="1" dirty="0" smtClean="0"/>
              <a:t>учитель –Ольга  Юрьевна </a:t>
            </a:r>
            <a:endParaRPr lang="ru-RU" sz="1800" dirty="0"/>
          </a:p>
        </p:txBody>
      </p:sp>
      <p:pic>
        <p:nvPicPr>
          <p:cNvPr id="4099" name="Picture 3" descr="E:\DCIM\100CANON\IMG_2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543897" cy="493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052736" y="1052736"/>
            <a:ext cx="5400600" cy="4911824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1800" b="1" dirty="0" smtClean="0"/>
              <a:t>Она наш верный </a:t>
            </a:r>
            <a:r>
              <a:rPr lang="ru-RU" sz="1800" b="1" dirty="0" smtClean="0"/>
              <a:t>и заботливый </a:t>
            </a:r>
            <a:r>
              <a:rPr lang="ru-RU" sz="1800" b="1" dirty="0" smtClean="0"/>
              <a:t>друг, который учит нас грамоте, аккуратности, вежливости и доброте. В мире много разных чудес, таинственных и волшебных, а для нас, детей, наиболее важные события, конечно же, связаны с маленьким миром - школой</a:t>
            </a:r>
            <a:endParaRPr lang="ru-RU" sz="1800" dirty="0"/>
          </a:p>
        </p:txBody>
      </p:sp>
      <p:pic>
        <p:nvPicPr>
          <p:cNvPr id="5122" name="Picture 2" descr="C:\Users\1\Desktop\IMG_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04864"/>
            <a:ext cx="562013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3538736" cy="4047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/>
              <a:t>Ольга Юрьевна учит не </a:t>
            </a:r>
            <a:r>
              <a:rPr lang="ru-RU" sz="1800" b="1" dirty="0" smtClean="0"/>
              <a:t>только читать и писать, но и знакомит нас с жизнью русского народа, с историей нашего Отечества, с основами высокой нравственности,  творчества, честности.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6146" name="Picture 2" descr="C:\Users\1\Desktop\IMG_2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5187819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3754760" cy="440776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 классе очень много разных ребят. Для меня, верный и заботливый друг </a:t>
            </a:r>
            <a:r>
              <a:rPr lang="ru-RU" sz="1800" b="1" dirty="0" smtClean="0"/>
              <a:t> - </a:t>
            </a:r>
            <a:r>
              <a:rPr lang="ru-RU" sz="1800" b="1" dirty="0" err="1" smtClean="0"/>
              <a:t>Анжелика</a:t>
            </a:r>
            <a:r>
              <a:rPr lang="ru-RU" sz="1800" b="1" dirty="0" smtClean="0"/>
              <a:t>. </a:t>
            </a:r>
            <a:r>
              <a:rPr lang="ru-RU" sz="1800" b="1" dirty="0" smtClean="0"/>
              <a:t>Я знаю, что она выручит меня умным и полезным советом и как только в моей жизни произойдет важное событие, я обязательно с ней поделюсь</a:t>
            </a:r>
            <a:endParaRPr lang="ru-RU" sz="1800" dirty="0"/>
          </a:p>
        </p:txBody>
      </p:sp>
      <p:pic>
        <p:nvPicPr>
          <p:cNvPr id="7170" name="Picture 2" descr="C:\Users\1\Desktop\IMG_2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5098356" cy="3396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136904" cy="18722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Если посчитать, сколько времени мы проводим дома и в школе, то я думаю, что выйдет поровну. Значит, школа - наш второй дом, а учитель - вторая мама. Давайте будем, бережно и уважительно  относится к учителям!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E:\DCIM\100CANON\IMG_0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6192688" cy="4125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253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Моя любимая школа №2034</vt:lpstr>
      <vt:lpstr>Моя любимая школа и мой 1 «А» класс</vt:lpstr>
      <vt:lpstr>Слайд 3</vt:lpstr>
      <vt:lpstr>Мой любимый учитель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2013-01-23T17:31:12Z</dcterms:created>
  <dcterms:modified xsi:type="dcterms:W3CDTF">2013-01-23T19:50:42Z</dcterms:modified>
</cp:coreProperties>
</file>